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6" r:id="rId3"/>
    <p:sldId id="267" r:id="rId4"/>
    <p:sldId id="268" r:id="rId5"/>
    <p:sldId id="269" r:id="rId6"/>
    <p:sldId id="270" r:id="rId7"/>
    <p:sldId id="271" r:id="rId8"/>
    <p:sldId id="257" r:id="rId9"/>
    <p:sldId id="258" r:id="rId10"/>
    <p:sldId id="259" r:id="rId11"/>
    <p:sldId id="260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10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401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50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1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51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4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1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97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474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16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69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0C9CC-F587-4469-A039-F0F198EAF42E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AF965-12A8-4B5E-AE63-9F79AD0F9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0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tatar.ru/bugulma/gym7/page3961407.htm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464" y="269699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46" y="1801925"/>
            <a:ext cx="2907235" cy="29072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7800" t="14978" r="8800" b="10356"/>
          <a:stretch/>
        </p:blipFill>
        <p:spPr>
          <a:xfrm>
            <a:off x="3525850" y="1037354"/>
            <a:ext cx="8391830" cy="422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6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4" t="19718" r="21260" b="18134"/>
          <a:stretch/>
        </p:blipFill>
        <p:spPr bwMode="auto">
          <a:xfrm>
            <a:off x="553681" y="1039140"/>
            <a:ext cx="10715068" cy="572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8464" y="269699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6669" y="5975797"/>
            <a:ext cx="1880316" cy="4765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15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464" y="192425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4" t="12324" r="15493" b="6250"/>
          <a:stretch/>
        </p:blipFill>
        <p:spPr bwMode="auto">
          <a:xfrm>
            <a:off x="1687132" y="901520"/>
            <a:ext cx="9259910" cy="5956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1287887" y="5834129"/>
            <a:ext cx="2369713" cy="10238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689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3" t="11972" r="14200" b="14260"/>
          <a:stretch/>
        </p:blipFill>
        <p:spPr bwMode="auto">
          <a:xfrm>
            <a:off x="1532584" y="1030311"/>
            <a:ext cx="9401578" cy="539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8464" y="192425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210613" y="5525036"/>
            <a:ext cx="3361386" cy="9015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31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6" t="14789" r="12909" b="6250"/>
          <a:stretch/>
        </p:blipFill>
        <p:spPr bwMode="auto">
          <a:xfrm>
            <a:off x="1435286" y="961866"/>
            <a:ext cx="9846608" cy="589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8464" y="192425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300766" y="3348507"/>
            <a:ext cx="2588654" cy="7212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006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0" t="12500" r="16885" b="27289"/>
          <a:stretch/>
        </p:blipFill>
        <p:spPr bwMode="auto">
          <a:xfrm>
            <a:off x="5969" y="961866"/>
            <a:ext cx="11154607" cy="54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8464" y="192425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55324" y="4241715"/>
            <a:ext cx="2807594" cy="3560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8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464" y="192425"/>
            <a:ext cx="4781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edu.tatar.ru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1852" y="1634475"/>
            <a:ext cx="5314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edu.tatar.ru/bugulma/gym7/page3961407.htm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1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0684" b="7265"/>
          <a:stretch/>
        </p:blipFill>
        <p:spPr>
          <a:xfrm>
            <a:off x="-3048000" y="413238"/>
            <a:ext cx="18288000" cy="7411916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6894384" y="1131513"/>
            <a:ext cx="3431823" cy="8805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4600" y="2176405"/>
            <a:ext cx="11554178" cy="791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4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583" t="26342" r="13706" b="10133"/>
          <a:stretch/>
        </p:blipFill>
        <p:spPr>
          <a:xfrm>
            <a:off x="1" y="138547"/>
            <a:ext cx="12067308" cy="6262255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4890656" y="914400"/>
            <a:ext cx="6331526" cy="33528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60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35" t="22051" r="58623" b="18119"/>
          <a:stretch/>
        </p:blipFill>
        <p:spPr>
          <a:xfrm>
            <a:off x="2034013" y="0"/>
            <a:ext cx="793568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6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448b6864-8f5d-4782-9a89-bd4efefe9a2a"/>
          <p:cNvSpPr>
            <a:spLocks noChangeAspect="1" noChangeArrowheads="1"/>
          </p:cNvSpPr>
          <p:nvPr/>
        </p:nvSpPr>
        <p:spPr bwMode="auto">
          <a:xfrm>
            <a:off x="-13684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whatsapp.com/448b6864-8f5d-4782-9a89-bd4efefe9a2a"/>
          <p:cNvSpPr>
            <a:spLocks noChangeAspect="1" noChangeArrowheads="1"/>
          </p:cNvSpPr>
          <p:nvPr/>
        </p:nvSpPr>
        <p:spPr bwMode="auto">
          <a:xfrm>
            <a:off x="-1216025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543808" y="-38524"/>
            <a:ext cx="7147637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занимаемся по: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24" y="1946369"/>
            <a:ext cx="2456885" cy="32941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8" r="8396"/>
          <a:stretch/>
        </p:blipFill>
        <p:spPr>
          <a:xfrm>
            <a:off x="3459999" y="3869564"/>
            <a:ext cx="2448000" cy="29884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89" y="3869692"/>
            <a:ext cx="2447922" cy="29883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999" y="718549"/>
            <a:ext cx="2448000" cy="29620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89" y="706309"/>
            <a:ext cx="2448000" cy="2986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212" y="1946369"/>
            <a:ext cx="2301133" cy="30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8026" y="1202402"/>
            <a:ext cx="10895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клей-карандаш;</a:t>
            </a:r>
            <a:endParaRPr lang="ru-RU" sz="4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цветные 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карандаши 12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штук;</a:t>
            </a:r>
            <a:endParaRPr lang="ru-RU" sz="4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ожницы (с затупленными концами);</a:t>
            </a:r>
            <a:endParaRPr lang="ru-RU" sz="40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простой карандаш;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линейка;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ластик;</a:t>
            </a:r>
            <a:endParaRPr lang="ru-RU" sz="4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ручка шариковая;</a:t>
            </a:r>
            <a:endParaRPr lang="ru-RU" sz="4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пластилин;</a:t>
            </a:r>
            <a:endParaRPr lang="ru-RU" sz="4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влажные салфетки.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02450" y="214587"/>
            <a:ext cx="7596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собой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занятия приносим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69200" y="6001449"/>
            <a:ext cx="5068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Вторая обувь </a:t>
            </a:r>
            <a:r>
              <a:rPr lang="ru-RU" sz="2400" b="1" dirty="0" smtClean="0"/>
              <a:t>обязательна! </a:t>
            </a:r>
          </a:p>
        </p:txBody>
      </p:sp>
    </p:spTree>
    <p:extLst>
      <p:ext uri="{BB962C8B-B14F-4D97-AF65-F5344CB8AC3E}">
        <p14:creationId xmlns:p14="http://schemas.microsoft.com/office/powerpoint/2010/main" val="382681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713</TotalTime>
  <Words>66</Words>
  <Application>Microsoft Office PowerPoint</Application>
  <PresentationFormat>Широкоэкранный</PresentationFormat>
  <Paragraphs>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School7</dc:creator>
  <cp:lastModifiedBy>School7</cp:lastModifiedBy>
  <cp:revision>29</cp:revision>
  <dcterms:created xsi:type="dcterms:W3CDTF">2017-09-22T18:44:49Z</dcterms:created>
  <dcterms:modified xsi:type="dcterms:W3CDTF">2021-09-25T07:22:44Z</dcterms:modified>
</cp:coreProperties>
</file>